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部分  实战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介绍了雄安商务服务中心的太阳能板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03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16" y="967013"/>
            <a:ext cx="11674780" cy="152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visited Xiong’an Business Service Center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anything special about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top of the center’s six buildings, there are about 28,400 solar panels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match perfectly with the traditional Chinese design of the buildings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were put together, the solar panels would cover an area of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standard football fields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panels now can produce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electricity that is needed for the center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local clean energy plays an important role in Xiong’an New Area’s progress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 panels which cover some buildings are used to provide electricity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future, the solar panel project will produce more electricity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electricity will first be used by companies in the area, and the rest will be shared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solar panel project is good for the environment and economy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not only helps to reduce greenhouse gases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温室气体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also lowers electricity costs for companies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project is expected to produce nearly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kWh of electricity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that about 3,000 tons of greenhouse gases will be avoided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already a number of projects in the area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projects use solar power and other clean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new projects will be started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energy-saving lighting project and a green heating project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purpose of the two new projects is to further cut pollution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Xiong’an New Area is on the way to becoming a green modern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on top of the center’s six buildings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95900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 panels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fields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95900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modern business office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traditional Chinese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116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top of the center’s six buildings, there are about 28,400 solar panels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该中心的六栋建筑顶部共有约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28400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块太阳能板。故选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3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Paragraph 3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ways of saving electricity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advantages of the project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effects of greenhouse gases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costs of running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141" y="859999"/>
            <a:ext cx="3920041" cy="44968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02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段落大意题。分析第三段内容可知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本段主要介绍这个项目对环境和经济都有益处。故选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32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purpose of the two new projects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cut pollution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plant more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use more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produce electricity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4084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purpose of the two new projects is to further cut pollution.”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这两个新项目的目的是进一步减少污染。故选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83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text most probably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diary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guidebook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892" y="866770"/>
            <a:ext cx="4293765" cy="50809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3986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推理判断题。本文介绍了雄安商务服务中心的太阳能板项目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最可能在报纸上看到这篇文章。故选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6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299</Words>
  <Application>Microsoft Office PowerPoint</Application>
  <PresentationFormat>自定义</PresentationFormat>
  <Paragraphs>27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2025-09-17T18:18:29Z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